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73" r:id="rId10"/>
    <p:sldId id="264" r:id="rId11"/>
    <p:sldId id="265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xeFhHSfqmi5SfS3fmcWS47FB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206DC-E9B5-43CA-8307-230004C4CE73}"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/>
    <p:restoredTop sz="94694"/>
  </p:normalViewPr>
  <p:slideViewPr>
    <p:cSldViewPr snapToGrid="0">
      <p:cViewPr varScale="1">
        <p:scale>
          <a:sx n="121" d="100"/>
          <a:sy n="121" d="100"/>
        </p:scale>
        <p:origin x="1960" y="176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7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87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endParaRPr dirty="0"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 개발 예상 결과물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/>
              <a:t>전국 </a:t>
            </a:r>
            <a:r>
              <a:rPr lang="en-US" altLang="ko-KR" dirty="0">
                <a:solidFill>
                  <a:srgbClr val="FF0000"/>
                </a:solidFill>
              </a:rPr>
              <a:t>160</a:t>
            </a:r>
            <a:r>
              <a:rPr lang="ko-KR" altLang="en-US" dirty="0">
                <a:solidFill>
                  <a:srgbClr val="FF0000"/>
                </a:solidFill>
              </a:rPr>
              <a:t>개 시군 단위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지역 정보</a:t>
            </a:r>
            <a:r>
              <a:rPr lang="ko-KR" altLang="en-US" dirty="0"/>
              <a:t>를 담고 있는 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자</a:t>
            </a:r>
            <a:r>
              <a:rPr lang="ko-KR" altLang="en-US" sz="2000" dirty="0">
                <a:solidFill>
                  <a:srgbClr val="FF0000"/>
                </a:solidFill>
              </a:rPr>
              <a:t>체 </a:t>
            </a:r>
            <a:r>
              <a:rPr lang="en-US" altLang="ko-KR" sz="2000" dirty="0">
                <a:solidFill>
                  <a:srgbClr val="FF0000"/>
                </a:solidFill>
              </a:rPr>
              <a:t>API</a:t>
            </a:r>
            <a:r>
              <a:rPr lang="ko-KR" altLang="en-US" sz="2000" dirty="0" err="1">
                <a:solidFill>
                  <a:srgbClr val="FF0000"/>
                </a:solidFill>
              </a:rPr>
              <a:t>를</a:t>
            </a:r>
            <a:r>
              <a:rPr lang="ko-KR" altLang="en-US" sz="2000" dirty="0">
                <a:solidFill>
                  <a:srgbClr val="FF0000"/>
                </a:solidFill>
              </a:rPr>
              <a:t> 이용</a:t>
            </a:r>
            <a:r>
              <a:rPr lang="ko-KR" altLang="en-US" sz="2000" dirty="0"/>
              <a:t>하여 </a:t>
            </a:r>
            <a:r>
              <a:rPr lang="ko-KR" altLang="en-US" sz="2000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sz="2000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sz="2000" dirty="0"/>
              <a:t>하고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sz="2000" dirty="0"/>
              <a:t>방문하는 지역에 있는 </a:t>
            </a:r>
            <a:r>
              <a:rPr lang="ko-KR" altLang="en-US" sz="2000" dirty="0">
                <a:solidFill>
                  <a:srgbClr val="FF0000"/>
                </a:solidFill>
              </a:rPr>
              <a:t>명소를 추천</a:t>
            </a:r>
            <a:r>
              <a:rPr lang="ko-KR" altLang="en-US" dirty="0"/>
              <a:t>하</a:t>
            </a:r>
            <a:r>
              <a:rPr lang="ko-KR" altLang="en-US" sz="2000" dirty="0"/>
              <a:t>는 서비스를 제공하고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sz="2000" dirty="0">
                <a:solidFill>
                  <a:srgbClr val="FF0000"/>
                </a:solidFill>
              </a:rPr>
              <a:t>여행 일정을 관리</a:t>
            </a:r>
            <a:r>
              <a:rPr lang="ko-KR" altLang="en-US" sz="2000" dirty="0"/>
              <a:t>하고 </a:t>
            </a:r>
            <a:r>
              <a:rPr lang="ko-KR" altLang="en-US" sz="2000" dirty="0">
                <a:solidFill>
                  <a:srgbClr val="FF0000"/>
                </a:solidFill>
              </a:rPr>
              <a:t>추천 경로도 확인</a:t>
            </a:r>
            <a:r>
              <a:rPr lang="ko-KR" altLang="en-US" sz="2000" dirty="0"/>
              <a:t>할 수 있는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dirty="0"/>
              <a:t>한</a:t>
            </a:r>
            <a:r>
              <a:rPr lang="ko-KR" altLang="en-US" sz="2000" dirty="0"/>
              <a:t> </a:t>
            </a:r>
            <a:r>
              <a:rPr lang="en-US" altLang="ko-KR" sz="2000" dirty="0"/>
              <a:t>iOS</a:t>
            </a:r>
            <a:r>
              <a:rPr lang="ko-KR" altLang="en-US" sz="2000" dirty="0"/>
              <a:t> 전용 어플리케이션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8DE76B-E492-3C47-E8E5-B4E0480E0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88565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90744496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3334858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562289740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90498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Xcode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Swift / RxSwift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Azure Maps SDK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Naver Map API</a:t>
                      </a: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Mongo 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Docker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JPA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Github action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Fastlane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501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</a:t>
            </a:r>
            <a:r>
              <a:rPr lang="ko-KR" alt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특정 </a:t>
            </a: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색으로 표시한다. 색칠된 지역을 선택하면 당시 포스팅한 사진과 기록을 확인할 수 있다.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674530" y="5868383"/>
            <a:ext cx="779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개인이 방문한 장소를 국내 기준으로 상세히 기록할 수 있고, 사용자 맞춤 여행지를 제공하는 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시 군 약 160개 + 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전국에 있는 모든 시 군 단위 지역을 여행할 수 있게 다양한 정보를 수집하여 저장 후 </a:t>
            </a:r>
            <a:r>
              <a:rPr lang="en-US" altLang="ko-KR" dirty="0"/>
              <a:t>API</a:t>
            </a:r>
            <a:r>
              <a:rPr lang="ko-KR" altLang="en-US" dirty="0"/>
              <a:t>로 구축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개인별 전국 일주 완료 정도를 퍼센트로 계산하여 제공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월별로 방문하기 좋은 지역을 매달 아이폰 푸시 알림으로 제공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여행 일정을 정리하고 순서 조정 기능을 제공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최단 경로를 추천하고 이동 방법은 네이버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활용하여 제공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가계부 기능으로 여행 경비 계산</a:t>
            </a:r>
            <a:endParaRPr lang="en-US" altLang="ko-KR"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zure Maps">
            <a:extLst>
              <a:ext uri="{FF2B5EF4-FFF2-40B4-BE49-F238E27FC236}">
                <a16:creationId xmlns:a16="http://schemas.microsoft.com/office/drawing/2014/main" id="{7586EA36-5C41-32F0-DAFE-DDED610B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26" y="3197242"/>
            <a:ext cx="672955" cy="53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godb Transparent - PNG All">
            <a:extLst>
              <a:ext uri="{FF2B5EF4-FFF2-40B4-BE49-F238E27FC236}">
                <a16:creationId xmlns:a16="http://schemas.microsoft.com/office/drawing/2014/main" id="{87B012CE-C9E8-EA9B-DEDA-89A7EE185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08" y="2497894"/>
            <a:ext cx="1390849" cy="16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0AB7AC-0572-4505-4C95-CC016CF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3091528"/>
            <a:ext cx="1447166" cy="37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985FD141-AC45-3FCC-0DA6-55A00A26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49" y="1559468"/>
            <a:ext cx="1073451" cy="5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구상도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C92C076-4E6A-0398-7774-FA778FFAB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40" y="3086859"/>
            <a:ext cx="376494" cy="2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OS 16: Apple Latest iPhone Software, Available Now">
            <a:extLst>
              <a:ext uri="{FF2B5EF4-FFF2-40B4-BE49-F238E27FC236}">
                <a16:creationId xmlns:a16="http://schemas.microsoft.com/office/drawing/2014/main" id="{12666E25-A332-62BA-3338-DEC643B0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11" y="1841249"/>
            <a:ext cx="1086940" cy="6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PS PNG 투명합니다 | PNG Mart">
            <a:extLst>
              <a:ext uri="{FF2B5EF4-FFF2-40B4-BE49-F238E27FC236}">
                <a16:creationId xmlns:a16="http://schemas.microsoft.com/office/drawing/2014/main" id="{448A24CE-8C84-E826-BCD0-834E7A8A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573" y="2679088"/>
            <a:ext cx="219059" cy="2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5360274-72F3-86B1-32FB-B00463E9EEC8}"/>
              </a:ext>
            </a:extLst>
          </p:cNvPr>
          <p:cNvGrpSpPr/>
          <p:nvPr/>
        </p:nvGrpSpPr>
        <p:grpSpPr>
          <a:xfrm>
            <a:off x="685799" y="1468654"/>
            <a:ext cx="7772401" cy="3920692"/>
            <a:chOff x="685799" y="1468654"/>
            <a:chExt cx="7772401" cy="3920692"/>
          </a:xfrm>
        </p:grpSpPr>
        <p:pic>
          <p:nvPicPr>
            <p:cNvPr id="3" name="Picture 4" descr="백엔드/JPA' 카테고리의 글 목록">
              <a:extLst>
                <a:ext uri="{FF2B5EF4-FFF2-40B4-BE49-F238E27FC236}">
                  <a16:creationId xmlns:a16="http://schemas.microsoft.com/office/drawing/2014/main" id="{DF93AE44-BA97-A850-540E-E4278224C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952" y="2774364"/>
              <a:ext cx="968334" cy="543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514E39-2926-B8F8-B637-BB60E17A4D52}"/>
                </a:ext>
              </a:extLst>
            </p:cNvPr>
            <p:cNvGrpSpPr/>
            <p:nvPr/>
          </p:nvGrpSpPr>
          <p:grpSpPr>
            <a:xfrm>
              <a:off x="685799" y="1468654"/>
              <a:ext cx="7772401" cy="3920692"/>
              <a:chOff x="685799" y="1468654"/>
              <a:chExt cx="7772401" cy="392069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CC5889-AC29-2405-A5EB-4F7F8CD7DD2B}"/>
                  </a:ext>
                </a:extLst>
              </p:cNvPr>
              <p:cNvSpPr/>
              <p:nvPr/>
            </p:nvSpPr>
            <p:spPr>
              <a:xfrm>
                <a:off x="685799" y="1468654"/>
                <a:ext cx="7772399" cy="392069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6" name="Picture 5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B8573CE3-3FB0-7B9D-1D73-A11188734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800" y="1468654"/>
                <a:ext cx="7772400" cy="39206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CC6096-90D1-A80A-A995-ED2C950E67D6}"/>
              </a:ext>
            </a:extLst>
          </p:cNvPr>
          <p:cNvGrpSpPr/>
          <p:nvPr/>
        </p:nvGrpSpPr>
        <p:grpSpPr>
          <a:xfrm>
            <a:off x="432001" y="1298398"/>
            <a:ext cx="2617330" cy="2008630"/>
            <a:chOff x="685800" y="1158876"/>
            <a:chExt cx="3250255" cy="2493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8A534-ACB1-191D-34F8-2A977209A59D}"/>
                </a:ext>
              </a:extLst>
            </p:cNvPr>
            <p:cNvGrpSpPr/>
            <p:nvPr/>
          </p:nvGrpSpPr>
          <p:grpSpPr>
            <a:xfrm>
              <a:off x="685800" y="1158876"/>
              <a:ext cx="3250255" cy="2493292"/>
              <a:chOff x="685800" y="914400"/>
              <a:chExt cx="3805645" cy="2919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BCF30E-CB6F-A2D3-0535-509614A9ACD2}"/>
                  </a:ext>
                </a:extLst>
              </p:cNvPr>
              <p:cNvSpPr/>
              <p:nvPr/>
            </p:nvSpPr>
            <p:spPr>
              <a:xfrm>
                <a:off x="685800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5E3-E879-5916-6A3C-355CF3E12934}"/>
                  </a:ext>
                </a:extLst>
              </p:cNvPr>
              <p:cNvSpPr txBox="1"/>
              <p:nvPr/>
            </p:nvSpPr>
            <p:spPr>
              <a:xfrm>
                <a:off x="1552302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지도 색칠</a:t>
                </a:r>
                <a:endParaRPr lang="en-US" altLang="ko-KR" dirty="0"/>
              </a:p>
            </p:txBody>
          </p:sp>
        </p:grpSp>
        <p:pic>
          <p:nvPicPr>
            <p:cNvPr id="1028" name="Picture 4" descr="손을 잡고 스마트 폰 PNG 그림 | PNG Mart">
              <a:extLst>
                <a:ext uri="{FF2B5EF4-FFF2-40B4-BE49-F238E27FC236}">
                  <a16:creationId xmlns:a16="http://schemas.microsoft.com/office/drawing/2014/main" id="{0D21661B-B09B-DBF5-5692-F7F5ECD0D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13" y="1540139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wnload Map Tracking Location System Mark Green Red HQ PNG Image |  FreePNGImg">
              <a:extLst>
                <a:ext uri="{FF2B5EF4-FFF2-40B4-BE49-F238E27FC236}">
                  <a16:creationId xmlns:a16="http://schemas.microsoft.com/office/drawing/2014/main" id="{5FAC1377-2995-9F09-850E-88FDF290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90" y="1973538"/>
              <a:ext cx="343338" cy="34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우리나라지도, 지도, 남한지도, koreamap, map, 사진,이미지,일러스트,캘리그라피 - pepper83작가">
              <a:extLst>
                <a:ext uri="{FF2B5EF4-FFF2-40B4-BE49-F238E27FC236}">
                  <a16:creationId xmlns:a16="http://schemas.microsoft.com/office/drawing/2014/main" id="{A1CAC318-5EE3-8CA9-C3BA-FA91CAEA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58" y="1201455"/>
              <a:ext cx="1420774" cy="20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1A39E0-6E10-C03B-A4D5-2DA0259FD32F}"/>
                </a:ext>
              </a:extLst>
            </p:cNvPr>
            <p:cNvGrpSpPr/>
            <p:nvPr/>
          </p:nvGrpSpPr>
          <p:grpSpPr>
            <a:xfrm>
              <a:off x="1614162" y="2329742"/>
              <a:ext cx="932007" cy="720000"/>
              <a:chOff x="4105145" y="3069000"/>
              <a:chExt cx="932007" cy="72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4E5666-F4AB-0AE8-995E-2A400D151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2000" y="3069000"/>
                <a:ext cx="720000" cy="720000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C118A3-89E5-46F7-E04F-334DD4C51342}"/>
                  </a:ext>
                </a:extLst>
              </p:cNvPr>
              <p:cNvSpPr txBox="1"/>
              <p:nvPr/>
            </p:nvSpPr>
            <p:spPr>
              <a:xfrm>
                <a:off x="4105145" y="3195526"/>
                <a:ext cx="932007" cy="4584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99%</a:t>
                </a:r>
                <a:endParaRPr lang="en-KR" sz="1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41E24-914F-9836-40D0-D2C74FB1169B}"/>
              </a:ext>
            </a:extLst>
          </p:cNvPr>
          <p:cNvGrpSpPr/>
          <p:nvPr/>
        </p:nvGrpSpPr>
        <p:grpSpPr>
          <a:xfrm>
            <a:off x="3263140" y="1298917"/>
            <a:ext cx="2617330" cy="2008630"/>
            <a:chOff x="5207947" y="1158876"/>
            <a:chExt cx="3250255" cy="2493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43D8C9-DDDD-0F59-32A4-81A247BEBF11}"/>
                </a:ext>
              </a:extLst>
            </p:cNvPr>
            <p:cNvGrpSpPr/>
            <p:nvPr/>
          </p:nvGrpSpPr>
          <p:grpSpPr>
            <a:xfrm>
              <a:off x="5207947" y="1158876"/>
              <a:ext cx="3250255" cy="2493292"/>
              <a:chOff x="4652557" y="914400"/>
              <a:chExt cx="3805645" cy="29193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85007D-478B-5C02-C44F-403D23185BD2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E3770-B6C1-B41B-B37E-519B48F8A793}"/>
                  </a:ext>
                </a:extLst>
              </p:cNvPr>
              <p:cNvSpPr txBox="1"/>
              <p:nvPr/>
            </p:nvSpPr>
            <p:spPr>
              <a:xfrm>
                <a:off x="5519061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푸시 알림</a:t>
                </a:r>
                <a:endParaRPr lang="en-US" altLang="ko-KR" dirty="0"/>
              </a:p>
            </p:txBody>
          </p:sp>
        </p:grpSp>
        <p:pic>
          <p:nvPicPr>
            <p:cNvPr id="1036" name="Picture 12" descr="Apple] Apple push notification service (APNs) 설정하기">
              <a:extLst>
                <a:ext uri="{FF2B5EF4-FFF2-40B4-BE49-F238E27FC236}">
                  <a16:creationId xmlns:a16="http://schemas.microsoft.com/office/drawing/2014/main" id="{E3FEE78F-1EC0-4418-2F02-B41F19266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9"/>
            <a:stretch/>
          </p:blipFill>
          <p:spPr bwMode="auto">
            <a:xfrm>
              <a:off x="5222824" y="1779534"/>
              <a:ext cx="2235120" cy="150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달력 일정 월간 - Pixabay의 무료 벡터 그래픽">
              <a:extLst>
                <a:ext uri="{FF2B5EF4-FFF2-40B4-BE49-F238E27FC236}">
                  <a16:creationId xmlns:a16="http://schemas.microsoft.com/office/drawing/2014/main" id="{4D0EBFA8-C764-E6A0-60C4-7E6F0AA8D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489" y="1202791"/>
              <a:ext cx="1119328" cy="123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87D03-5535-3E23-F966-21DBF4AF9812}"/>
              </a:ext>
            </a:extLst>
          </p:cNvPr>
          <p:cNvGrpSpPr/>
          <p:nvPr/>
        </p:nvGrpSpPr>
        <p:grpSpPr>
          <a:xfrm>
            <a:off x="3263139" y="3551491"/>
            <a:ext cx="2617330" cy="2008111"/>
            <a:chOff x="5207946" y="3954972"/>
            <a:chExt cx="3250255" cy="24926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AC600D-70C9-B043-55E5-280A7418B5F3}"/>
                </a:ext>
              </a:extLst>
            </p:cNvPr>
            <p:cNvGrpSpPr/>
            <p:nvPr/>
          </p:nvGrpSpPr>
          <p:grpSpPr>
            <a:xfrm>
              <a:off x="5207946" y="3954972"/>
              <a:ext cx="3250255" cy="2492647"/>
              <a:chOff x="5207946" y="3954972"/>
              <a:chExt cx="3250255" cy="249264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B20442-8310-567F-17CD-3567CF7EA3D6}"/>
                  </a:ext>
                </a:extLst>
              </p:cNvPr>
              <p:cNvGrpSpPr/>
              <p:nvPr/>
            </p:nvGrpSpPr>
            <p:grpSpPr>
              <a:xfrm>
                <a:off x="5207946" y="3954972"/>
                <a:ext cx="3250255" cy="2492647"/>
                <a:chOff x="4652557" y="3832043"/>
                <a:chExt cx="3805645" cy="29185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9B803DA-8941-C877-9F1B-97F26A09031E}"/>
                    </a:ext>
                  </a:extLst>
                </p:cNvPr>
                <p:cNvSpPr/>
                <p:nvPr/>
              </p:nvSpPr>
              <p:spPr>
                <a:xfrm>
                  <a:off x="4652557" y="3832043"/>
                  <a:ext cx="3805645" cy="2508068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72D1A1-2DF8-0F58-DA47-B95DDDFB306C}"/>
                    </a:ext>
                  </a:extLst>
                </p:cNvPr>
                <p:cNvSpPr txBox="1"/>
                <p:nvPr/>
              </p:nvSpPr>
              <p:spPr>
                <a:xfrm>
                  <a:off x="5519058" y="6390254"/>
                  <a:ext cx="2072640" cy="36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추억 포스팅</a:t>
                  </a:r>
                  <a:endParaRPr lang="en-US" altLang="ko-KR" dirty="0"/>
                </a:p>
              </p:txBody>
            </p:sp>
          </p:grpSp>
          <p:pic>
            <p:nvPicPr>
              <p:cNvPr id="1038" name="Picture 14" descr="그림일기장 템플릿 : dorot - 네이버 OGQ마켓">
                <a:extLst>
                  <a:ext uri="{FF2B5EF4-FFF2-40B4-BE49-F238E27FC236}">
                    <a16:creationId xmlns:a16="http://schemas.microsoft.com/office/drawing/2014/main" id="{B432C4F5-7F09-6135-8D5F-5D9191860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875" y="4009245"/>
                <a:ext cx="1435942" cy="202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A group of people posing for a photo&#10;&#10;Description automatically generated with low confidence">
                <a:extLst>
                  <a:ext uri="{FF2B5EF4-FFF2-40B4-BE49-F238E27FC236}">
                    <a16:creationId xmlns:a16="http://schemas.microsoft.com/office/drawing/2014/main" id="{BADE9A13-FC0A-AB8B-0E0B-25821EEF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3499" y="4309962"/>
                <a:ext cx="1902823" cy="1427117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</p:grpSp>
        <p:pic>
          <p:nvPicPr>
            <p:cNvPr id="26" name="Picture 25" descr="A group of people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3E278E1A-E711-DB9D-90FA-10967A21B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22696" y="4369465"/>
              <a:ext cx="874299" cy="6557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A47524-A79B-023E-27A5-8DDE55AA5025}"/>
              </a:ext>
            </a:extLst>
          </p:cNvPr>
          <p:cNvGrpSpPr/>
          <p:nvPr/>
        </p:nvGrpSpPr>
        <p:grpSpPr>
          <a:xfrm>
            <a:off x="432000" y="3550972"/>
            <a:ext cx="2617330" cy="2008630"/>
            <a:chOff x="685799" y="3954972"/>
            <a:chExt cx="3250255" cy="24932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25525E-6074-EED9-C80C-9C1E02DA72CF}"/>
                </a:ext>
              </a:extLst>
            </p:cNvPr>
            <p:cNvGrpSpPr/>
            <p:nvPr/>
          </p:nvGrpSpPr>
          <p:grpSpPr>
            <a:xfrm>
              <a:off x="685799" y="3954972"/>
              <a:ext cx="3250255" cy="2493292"/>
              <a:chOff x="685800" y="3832043"/>
              <a:chExt cx="3805645" cy="29193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45C582-A85E-6A40-03FB-2AA2EC339A78}"/>
                  </a:ext>
                </a:extLst>
              </p:cNvPr>
              <p:cNvSpPr/>
              <p:nvPr/>
            </p:nvSpPr>
            <p:spPr>
              <a:xfrm>
                <a:off x="685800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98658-62C3-2131-93E3-F1BA949633D8}"/>
                  </a:ext>
                </a:extLst>
              </p:cNvPr>
              <p:cNvSpPr txBox="1"/>
              <p:nvPr/>
            </p:nvSpPr>
            <p:spPr>
              <a:xfrm>
                <a:off x="1552302" y="6391009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명소 추천</a:t>
                </a:r>
                <a:endParaRPr lang="en-US" altLang="ko-KR" dirty="0"/>
              </a:p>
            </p:txBody>
          </p:sp>
        </p:grpSp>
        <p:pic>
          <p:nvPicPr>
            <p:cNvPr id="24" name="Picture 4" descr="손을 잡고 스마트 폰 PNG 그림 | PNG Mart">
              <a:extLst>
                <a:ext uri="{FF2B5EF4-FFF2-40B4-BE49-F238E27FC236}">
                  <a16:creationId xmlns:a16="http://schemas.microsoft.com/office/drawing/2014/main" id="{D735B029-46EB-2F95-5115-985D91F8C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940" y="4339267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체크리스트 - 무료 상호 작용개 아이콘">
              <a:extLst>
                <a:ext uri="{FF2B5EF4-FFF2-40B4-BE49-F238E27FC236}">
                  <a16:creationId xmlns:a16="http://schemas.microsoft.com/office/drawing/2014/main" id="{47CE3B9C-55A7-C939-CE6D-36DF37ED8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10" y="4812423"/>
              <a:ext cx="367297" cy="3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의성 탑산약수온천&gt; 여행지 :대한민국 구석구석">
              <a:extLst>
                <a:ext uri="{FF2B5EF4-FFF2-40B4-BE49-F238E27FC236}">
                  <a16:creationId xmlns:a16="http://schemas.microsoft.com/office/drawing/2014/main" id="{8ECC6DDC-DC73-F9FF-4DFF-D7CEF67F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50" y="4027500"/>
              <a:ext cx="1327576" cy="866718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의성마늘소 덕향 : 네이버 블로그">
              <a:extLst>
                <a:ext uri="{FF2B5EF4-FFF2-40B4-BE49-F238E27FC236}">
                  <a16:creationId xmlns:a16="http://schemas.microsoft.com/office/drawing/2014/main" id="{98610E4F-1C0B-AF6C-C0C7-90A894D5F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73" y="5082614"/>
              <a:ext cx="1103130" cy="82600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의성 조문국박물관&gt; 여행지 | '열린 관광' 모두의 여행:대한민국 구석구석">
              <a:extLst>
                <a:ext uri="{FF2B5EF4-FFF2-40B4-BE49-F238E27FC236}">
                  <a16:creationId xmlns:a16="http://schemas.microsoft.com/office/drawing/2014/main" id="{F051AFB0-7768-C964-5A32-0BEB41C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939" y="4705399"/>
              <a:ext cx="1263128" cy="710961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C422F-F420-2907-63E2-2F7B90E9B656}"/>
              </a:ext>
            </a:extLst>
          </p:cNvPr>
          <p:cNvGrpSpPr/>
          <p:nvPr/>
        </p:nvGrpSpPr>
        <p:grpSpPr>
          <a:xfrm>
            <a:off x="6094670" y="1298398"/>
            <a:ext cx="2617330" cy="2067939"/>
            <a:chOff x="6094670" y="1298398"/>
            <a:chExt cx="2617330" cy="2067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75B0AD-2F21-FE1F-1D0B-640CCFA9B9DC}"/>
                </a:ext>
              </a:extLst>
            </p:cNvPr>
            <p:cNvGrpSpPr/>
            <p:nvPr/>
          </p:nvGrpSpPr>
          <p:grpSpPr>
            <a:xfrm>
              <a:off x="6094670" y="1298398"/>
              <a:ext cx="2617330" cy="2067939"/>
              <a:chOff x="4652557" y="914400"/>
              <a:chExt cx="3805645" cy="30055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3517B9-87F2-FB82-3B38-C30E7AE70FED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EC6057-2E6F-0C51-950A-891BF848D5C3}"/>
                  </a:ext>
                </a:extLst>
              </p:cNvPr>
              <p:cNvSpPr txBox="1"/>
              <p:nvPr/>
            </p:nvSpPr>
            <p:spPr>
              <a:xfrm>
                <a:off x="5085518" y="3472612"/>
                <a:ext cx="2939715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일정 관리 </a:t>
                </a:r>
                <a:r>
                  <a:rPr lang="en-US" altLang="ko-KR" dirty="0"/>
                  <a:t>&amp;</a:t>
                </a:r>
                <a:r>
                  <a:rPr lang="ko-KR" altLang="en-US" dirty="0"/>
                  <a:t> 경로 추천</a:t>
                </a:r>
                <a:endParaRPr lang="en-US" altLang="ko-KR" dirty="0"/>
              </a:p>
            </p:txBody>
          </p:sp>
        </p:grpSp>
        <p:pic>
          <p:nvPicPr>
            <p:cNvPr id="1026" name="Picture 2" descr="체크리스트 - 무료 상호 작용개 아이콘">
              <a:extLst>
                <a:ext uri="{FF2B5EF4-FFF2-40B4-BE49-F238E27FC236}">
                  <a16:creationId xmlns:a16="http://schemas.microsoft.com/office/drawing/2014/main" id="{8B6A5674-068C-D687-4C83-6F370700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01" y="1581414"/>
              <a:ext cx="1159624" cy="115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기술문서 | 네이버 지도 API v3">
              <a:extLst>
                <a:ext uri="{FF2B5EF4-FFF2-40B4-BE49-F238E27FC236}">
                  <a16:creationId xmlns:a16="http://schemas.microsoft.com/office/drawing/2014/main" id="{6FBBE269-F37C-DF41-14A9-626575A4B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325" y="1635322"/>
              <a:ext cx="1051809" cy="105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236567-0BEA-4C50-FB75-56BA29423642}"/>
              </a:ext>
            </a:extLst>
          </p:cNvPr>
          <p:cNvGrpSpPr/>
          <p:nvPr/>
        </p:nvGrpSpPr>
        <p:grpSpPr>
          <a:xfrm>
            <a:off x="6094669" y="3550971"/>
            <a:ext cx="2617330" cy="2067938"/>
            <a:chOff x="6094669" y="3550971"/>
            <a:chExt cx="2617330" cy="20679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86B2D2-D83A-0E4C-3AF6-618CD0E0E395}"/>
                </a:ext>
              </a:extLst>
            </p:cNvPr>
            <p:cNvGrpSpPr/>
            <p:nvPr/>
          </p:nvGrpSpPr>
          <p:grpSpPr>
            <a:xfrm>
              <a:off x="6094669" y="3550971"/>
              <a:ext cx="2617330" cy="2067938"/>
              <a:chOff x="4652557" y="3832043"/>
              <a:chExt cx="3805645" cy="300553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A28CF-881D-8431-C6F4-55908EF37F53}"/>
                  </a:ext>
                </a:extLst>
              </p:cNvPr>
              <p:cNvSpPr/>
              <p:nvPr/>
            </p:nvSpPr>
            <p:spPr>
              <a:xfrm>
                <a:off x="4652557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E668F-2124-713B-B495-34C8A6E2AC44}"/>
                  </a:ext>
                </a:extLst>
              </p:cNvPr>
              <p:cNvSpPr txBox="1"/>
              <p:nvPr/>
            </p:nvSpPr>
            <p:spPr>
              <a:xfrm>
                <a:off x="5519059" y="6390254"/>
                <a:ext cx="2072640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가계부</a:t>
                </a:r>
                <a:endParaRPr lang="en-US" altLang="ko-KR" dirty="0"/>
              </a:p>
            </p:txBody>
          </p:sp>
        </p:grpSp>
        <p:pic>
          <p:nvPicPr>
            <p:cNvPr id="42" name="Picture 6" descr="돼지 저금통 - 무료 비즈니스 및 금융개 아이콘">
              <a:extLst>
                <a:ext uri="{FF2B5EF4-FFF2-40B4-BE49-F238E27FC236}">
                  <a16:creationId xmlns:a16="http://schemas.microsoft.com/office/drawing/2014/main" id="{EEA8E9F0-2725-9448-7547-EFC966300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18" y="3635581"/>
              <a:ext cx="1508227" cy="150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4407257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682</Words>
  <Application>Microsoft Macintosh PowerPoint</Application>
  <PresentationFormat>On-screen Show (4:3)</PresentationFormat>
  <Paragraphs>176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Malgun Gothic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구상도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17</cp:revision>
  <dcterms:created xsi:type="dcterms:W3CDTF">2007-05-11T05:56:01Z</dcterms:created>
  <dcterms:modified xsi:type="dcterms:W3CDTF">2023-01-11T04:36:05Z</dcterms:modified>
</cp:coreProperties>
</file>